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6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4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001F-B5AB-4E09-9F84-9F68B9C2818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1244-6848-46E6-B63F-BA50DAF9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7" y="0"/>
            <a:ext cx="895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9" y="180523"/>
            <a:ext cx="8196549" cy="632515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587591" y="738130"/>
            <a:ext cx="3873902" cy="5767546"/>
          </a:xfrm>
          <a:custGeom>
            <a:avLst/>
            <a:gdLst>
              <a:gd name="connsiteX0" fmla="*/ 3868293 w 3873902"/>
              <a:gd name="connsiteY0" fmla="*/ 0 h 5767546"/>
              <a:gd name="connsiteX1" fmla="*/ 3460669 w 3873902"/>
              <a:gd name="connsiteY1" fmla="*/ 231354 h 5767546"/>
              <a:gd name="connsiteX2" fmla="*/ 2733556 w 3873902"/>
              <a:gd name="connsiteY2" fmla="*/ 440675 h 5767546"/>
              <a:gd name="connsiteX3" fmla="*/ 2017460 w 3873902"/>
              <a:gd name="connsiteY3" fmla="*/ 616945 h 5767546"/>
              <a:gd name="connsiteX4" fmla="*/ 1554751 w 3873902"/>
              <a:gd name="connsiteY4" fmla="*/ 815248 h 5767546"/>
              <a:gd name="connsiteX5" fmla="*/ 1047975 w 3873902"/>
              <a:gd name="connsiteY5" fmla="*/ 1167788 h 5767546"/>
              <a:gd name="connsiteX6" fmla="*/ 596284 w 3873902"/>
              <a:gd name="connsiteY6" fmla="*/ 1652530 h 5767546"/>
              <a:gd name="connsiteX7" fmla="*/ 1373 w 3873902"/>
              <a:gd name="connsiteY7" fmla="*/ 2467778 h 5767546"/>
              <a:gd name="connsiteX8" fmla="*/ 772554 w 3873902"/>
              <a:gd name="connsiteY8" fmla="*/ 2875403 h 5767546"/>
              <a:gd name="connsiteX9" fmla="*/ 3526770 w 3873902"/>
              <a:gd name="connsiteY9" fmla="*/ 5618603 h 5767546"/>
              <a:gd name="connsiteX10" fmla="*/ 3835243 w 3873902"/>
              <a:gd name="connsiteY10" fmla="*/ 5354198 h 5767546"/>
              <a:gd name="connsiteX11" fmla="*/ 3537787 w 3873902"/>
              <a:gd name="connsiteY11" fmla="*/ 4946574 h 5767546"/>
              <a:gd name="connsiteX12" fmla="*/ 3526770 w 3873902"/>
              <a:gd name="connsiteY12" fmla="*/ 4902506 h 576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3902" h="5767546">
                <a:moveTo>
                  <a:pt x="3868293" y="0"/>
                </a:moveTo>
                <a:cubicBezTo>
                  <a:pt x="3759042" y="78954"/>
                  <a:pt x="3649792" y="157908"/>
                  <a:pt x="3460669" y="231354"/>
                </a:cubicBezTo>
                <a:cubicBezTo>
                  <a:pt x="3271546" y="304800"/>
                  <a:pt x="2974091" y="376410"/>
                  <a:pt x="2733556" y="440675"/>
                </a:cubicBezTo>
                <a:cubicBezTo>
                  <a:pt x="2493021" y="504940"/>
                  <a:pt x="2213927" y="554516"/>
                  <a:pt x="2017460" y="616945"/>
                </a:cubicBezTo>
                <a:cubicBezTo>
                  <a:pt x="1820993" y="679374"/>
                  <a:pt x="1716332" y="723441"/>
                  <a:pt x="1554751" y="815248"/>
                </a:cubicBezTo>
                <a:cubicBezTo>
                  <a:pt x="1393170" y="907055"/>
                  <a:pt x="1207719" y="1028241"/>
                  <a:pt x="1047975" y="1167788"/>
                </a:cubicBezTo>
                <a:cubicBezTo>
                  <a:pt x="888230" y="1307335"/>
                  <a:pt x="770718" y="1435865"/>
                  <a:pt x="596284" y="1652530"/>
                </a:cubicBezTo>
                <a:cubicBezTo>
                  <a:pt x="421850" y="1869195"/>
                  <a:pt x="-28005" y="2263966"/>
                  <a:pt x="1373" y="2467778"/>
                </a:cubicBezTo>
                <a:cubicBezTo>
                  <a:pt x="30751" y="2671590"/>
                  <a:pt x="184988" y="2350266"/>
                  <a:pt x="772554" y="2875403"/>
                </a:cubicBezTo>
                <a:cubicBezTo>
                  <a:pt x="1360120" y="3400540"/>
                  <a:pt x="3016322" y="5205471"/>
                  <a:pt x="3526770" y="5618603"/>
                </a:cubicBezTo>
                <a:cubicBezTo>
                  <a:pt x="4037218" y="6031735"/>
                  <a:pt x="3833407" y="5466203"/>
                  <a:pt x="3835243" y="5354198"/>
                </a:cubicBezTo>
                <a:cubicBezTo>
                  <a:pt x="3837079" y="5242193"/>
                  <a:pt x="3589199" y="5021856"/>
                  <a:pt x="3537787" y="4946574"/>
                </a:cubicBezTo>
                <a:cubicBezTo>
                  <a:pt x="3486375" y="4871292"/>
                  <a:pt x="3506572" y="4886899"/>
                  <a:pt x="3526770" y="4902506"/>
                </a:cubicBez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61493" y="4362680"/>
            <a:ext cx="16170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Here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Door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Top of Ramp</a:t>
            </a:r>
          </a:p>
        </p:txBody>
      </p:sp>
      <p:sp>
        <p:nvSpPr>
          <p:cNvPr id="10" name="Down Arrow 9"/>
          <p:cNvSpPr/>
          <p:nvPr/>
        </p:nvSpPr>
        <p:spPr>
          <a:xfrm rot="3435690">
            <a:off x="6212055" y="5171690"/>
            <a:ext cx="270701" cy="656635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2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8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Donnie</dc:creator>
  <cp:lastModifiedBy>Megan Colletti</cp:lastModifiedBy>
  <cp:revision>2</cp:revision>
  <dcterms:created xsi:type="dcterms:W3CDTF">2019-04-23T17:49:35Z</dcterms:created>
  <dcterms:modified xsi:type="dcterms:W3CDTF">2020-01-07T22:19:19Z</dcterms:modified>
</cp:coreProperties>
</file>